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oboto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- CU</a:t>
            </a:r>
            <a:endParaRPr/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24"/>
            <a:ext cx="29103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assurance you’ll love, where</a:t>
            </a:r>
            <a:r>
              <a:rPr lang="en"/>
              <a:t>ver you are</a:t>
            </a:r>
            <a:endParaRPr/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5547" y="764523"/>
            <a:ext cx="3458201" cy="36144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Shape 75"/>
          <p:cNvSpPr txBox="1"/>
          <p:nvPr>
            <p:ph type="title"/>
          </p:nvPr>
        </p:nvSpPr>
        <p:spPr>
          <a:xfrm>
            <a:off x="490250" y="488250"/>
            <a:ext cx="735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Mission statement: </a:t>
            </a:r>
            <a:r>
              <a:rPr lang="en" sz="4800"/>
              <a:t>Providing quality safety and comfort from afar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 </a:t>
            </a:r>
            <a:endParaRPr/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576000" y="2421600"/>
            <a:ext cx="7992000" cy="7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/>
              <a:t>Is your home really as safe as you think it is?</a:t>
            </a:r>
            <a:endParaRPr b="1" sz="3000"/>
          </a:p>
        </p:txBody>
      </p:sp>
      <p:sp>
        <p:nvSpPr>
          <p:cNvPr id="82" name="Shape 82"/>
          <p:cNvSpPr txBox="1"/>
          <p:nvPr/>
        </p:nvSpPr>
        <p:spPr>
          <a:xfrm>
            <a:off x="818500" y="3216325"/>
            <a:ext cx="4111200" cy="12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2625"/>
            <a:ext cx="9279426" cy="522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00" y="29949"/>
            <a:ext cx="4993200" cy="482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8500" y="1376200"/>
            <a:ext cx="1322675" cy="32352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 txBox="1"/>
          <p:nvPr/>
        </p:nvSpPr>
        <p:spPr>
          <a:xfrm>
            <a:off x="1981650" y="4782600"/>
            <a:ext cx="51807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http://www.parachutecanada.org/injury-topics</a:t>
            </a:r>
            <a:endParaRPr sz="1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91" name="Shape 91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The solution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93" name="Shape 9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All in One </a:t>
            </a:r>
            <a:endParaRPr sz="24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000"/>
              <a:t>Monitoring System</a:t>
            </a:r>
            <a:endParaRPr sz="3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r>
              <a:rPr lang="en"/>
              <a:t>  </a:t>
            </a:r>
            <a:endParaRPr/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2400" y="1811225"/>
            <a:ext cx="2499207" cy="333227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/>
          <p:nvPr/>
        </p:nvSpPr>
        <p:spPr>
          <a:xfrm>
            <a:off x="2511300" y="2676875"/>
            <a:ext cx="1497300" cy="31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 txBox="1"/>
          <p:nvPr/>
        </p:nvSpPr>
        <p:spPr>
          <a:xfrm>
            <a:off x="762600" y="2639675"/>
            <a:ext cx="17487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Motion Sensor</a:t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2511300" y="3796575"/>
            <a:ext cx="1404300" cy="31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 txBox="1"/>
          <p:nvPr/>
        </p:nvSpPr>
        <p:spPr>
          <a:xfrm>
            <a:off x="762600" y="3759375"/>
            <a:ext cx="17487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Volume Sensor</a:t>
            </a:r>
            <a:endParaRPr/>
          </a:p>
        </p:txBody>
      </p:sp>
      <p:sp>
        <p:nvSpPr>
          <p:cNvPr id="104" name="Shape 104"/>
          <p:cNvSpPr txBox="1"/>
          <p:nvPr/>
        </p:nvSpPr>
        <p:spPr>
          <a:xfrm>
            <a:off x="762600" y="4544275"/>
            <a:ext cx="17487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Alarm</a:t>
            </a:r>
            <a:r>
              <a:rPr lang="en"/>
              <a:t> </a:t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2511300" y="4581475"/>
            <a:ext cx="2223000" cy="31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269650" y="3515800"/>
            <a:ext cx="17487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 &amp; Humidity</a:t>
            </a:r>
            <a:r>
              <a:rPr lang="en"/>
              <a:t> Sensor</a:t>
            </a:r>
            <a:endParaRPr/>
          </a:p>
        </p:txBody>
      </p:sp>
      <p:sp>
        <p:nvSpPr>
          <p:cNvPr id="112" name="Shape 112"/>
          <p:cNvSpPr txBox="1"/>
          <p:nvPr/>
        </p:nvSpPr>
        <p:spPr>
          <a:xfrm>
            <a:off x="7330200" y="3162400"/>
            <a:ext cx="17487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Gas Detector</a:t>
            </a:r>
            <a:endParaRPr/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7325" y="1885725"/>
            <a:ext cx="4217825" cy="3163323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/>
          <p:nvPr/>
        </p:nvSpPr>
        <p:spPr>
          <a:xfrm>
            <a:off x="2102050" y="3673975"/>
            <a:ext cx="2604000" cy="31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/>
          <p:nvPr/>
        </p:nvSpPr>
        <p:spPr>
          <a:xfrm>
            <a:off x="5729475" y="3199600"/>
            <a:ext cx="1404300" cy="3162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2102050" y="2282400"/>
            <a:ext cx="1268100" cy="31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 txBox="1"/>
          <p:nvPr/>
        </p:nvSpPr>
        <p:spPr>
          <a:xfrm>
            <a:off x="269650" y="2245200"/>
            <a:ext cx="17487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Flood Detector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471900" y="1919075"/>
            <a:ext cx="45228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It works offline </a:t>
            </a:r>
            <a:endParaRPr sz="2400"/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Doesn’t require power to use </a:t>
            </a:r>
            <a:endParaRPr sz="2400"/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Very responsive </a:t>
            </a:r>
            <a:endParaRPr sz="2400"/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Sends warning messages</a:t>
            </a:r>
            <a:endParaRPr sz="2400"/>
          </a:p>
          <a:p>
            <a:pPr indent="-3810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Customizable 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Thank You! </a:t>
            </a:r>
            <a:endParaRPr b="1"/>
          </a:p>
        </p:txBody>
      </p:sp>
      <p:sp>
        <p:nvSpPr>
          <p:cNvPr id="129" name="Shape 129"/>
          <p:cNvSpPr txBox="1"/>
          <p:nvPr/>
        </p:nvSpPr>
        <p:spPr>
          <a:xfrm>
            <a:off x="4563150" y="572850"/>
            <a:ext cx="4119900" cy="30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i="1" lang="en" sz="30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Questions?</a:t>
            </a:r>
            <a:endParaRPr sz="30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6650" y="2360625"/>
            <a:ext cx="2312901" cy="230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